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68" r:id="rId2"/>
    <p:sldId id="256" r:id="rId3"/>
    <p:sldId id="257" r:id="rId4"/>
    <p:sldId id="258" r:id="rId5"/>
    <p:sldId id="259" r:id="rId6"/>
    <p:sldId id="271" r:id="rId7"/>
    <p:sldId id="260" r:id="rId8"/>
    <p:sldId id="262" r:id="rId9"/>
    <p:sldId id="264" r:id="rId10"/>
    <p:sldId id="273" r:id="rId11"/>
    <p:sldId id="266" r:id="rId12"/>
    <p:sldId id="279" r:id="rId13"/>
    <p:sldId id="334" r:id="rId14"/>
    <p:sldId id="285" r:id="rId15"/>
    <p:sldId id="293" r:id="rId16"/>
    <p:sldId id="297" r:id="rId17"/>
    <p:sldId id="306" r:id="rId18"/>
    <p:sldId id="327" r:id="rId19"/>
    <p:sldId id="325" r:id="rId20"/>
    <p:sldId id="312" r:id="rId21"/>
    <p:sldId id="307" r:id="rId22"/>
    <p:sldId id="309" r:id="rId23"/>
    <p:sldId id="300" r:id="rId24"/>
    <p:sldId id="301" r:id="rId25"/>
    <p:sldId id="311" r:id="rId26"/>
    <p:sldId id="302" r:id="rId27"/>
    <p:sldId id="298" r:id="rId28"/>
    <p:sldId id="299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3A7"/>
    <a:srgbClr val="FFFF21"/>
    <a:srgbClr val="0C6A42"/>
    <a:srgbClr val="0099FF"/>
    <a:srgbClr val="33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6000">
              <a:schemeClr val="accent3">
                <a:lumMod val="0"/>
                <a:lumOff val="100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1" y="-175"/>
            <a:ext cx="12191979" cy="685799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D024B2E-2D08-2E63-964B-859CD92C5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8" t="34946" r="30062" b="47639"/>
          <a:stretch/>
        </p:blipFill>
        <p:spPr bwMode="auto">
          <a:xfrm>
            <a:off x="1097280" y="801014"/>
            <a:ext cx="10421433" cy="19334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912A311-8D92-56E4-0473-759C5418E493}"/>
              </a:ext>
            </a:extLst>
          </p:cNvPr>
          <p:cNvSpPr/>
          <p:nvPr/>
        </p:nvSpPr>
        <p:spPr>
          <a:xfrm rot="21384449">
            <a:off x="1860912" y="3000755"/>
            <a:ext cx="10984135" cy="2554545"/>
          </a:xfrm>
          <a:custGeom>
            <a:avLst/>
            <a:gdLst>
              <a:gd name="connsiteX0" fmla="*/ 0 w 10984135"/>
              <a:gd name="connsiteY0" fmla="*/ 0 h 2554545"/>
              <a:gd name="connsiteX1" fmla="*/ 797795 w 10984135"/>
              <a:gd name="connsiteY1" fmla="*/ 0 h 2554545"/>
              <a:gd name="connsiteX2" fmla="*/ 1485749 w 10984135"/>
              <a:gd name="connsiteY2" fmla="*/ 0 h 2554545"/>
              <a:gd name="connsiteX3" fmla="*/ 2283544 w 10984135"/>
              <a:gd name="connsiteY3" fmla="*/ 0 h 2554545"/>
              <a:gd name="connsiteX4" fmla="*/ 2641974 w 10984135"/>
              <a:gd name="connsiteY4" fmla="*/ 0 h 2554545"/>
              <a:gd name="connsiteX5" fmla="*/ 3000403 w 10984135"/>
              <a:gd name="connsiteY5" fmla="*/ 0 h 2554545"/>
              <a:gd name="connsiteX6" fmla="*/ 3248992 w 10984135"/>
              <a:gd name="connsiteY6" fmla="*/ 0 h 2554545"/>
              <a:gd name="connsiteX7" fmla="*/ 3827104 w 10984135"/>
              <a:gd name="connsiteY7" fmla="*/ 0 h 2554545"/>
              <a:gd name="connsiteX8" fmla="*/ 4405216 w 10984135"/>
              <a:gd name="connsiteY8" fmla="*/ 0 h 2554545"/>
              <a:gd name="connsiteX9" fmla="*/ 4873487 w 10984135"/>
              <a:gd name="connsiteY9" fmla="*/ 0 h 2554545"/>
              <a:gd name="connsiteX10" fmla="*/ 5561441 w 10984135"/>
              <a:gd name="connsiteY10" fmla="*/ 0 h 2554545"/>
              <a:gd name="connsiteX11" fmla="*/ 6359236 w 10984135"/>
              <a:gd name="connsiteY11" fmla="*/ 0 h 2554545"/>
              <a:gd name="connsiteX12" fmla="*/ 6827507 w 10984135"/>
              <a:gd name="connsiteY12" fmla="*/ 0 h 2554545"/>
              <a:gd name="connsiteX13" fmla="*/ 7405619 w 10984135"/>
              <a:gd name="connsiteY13" fmla="*/ 0 h 2554545"/>
              <a:gd name="connsiteX14" fmla="*/ 8203415 w 10984135"/>
              <a:gd name="connsiteY14" fmla="*/ 0 h 2554545"/>
              <a:gd name="connsiteX15" fmla="*/ 8452003 w 10984135"/>
              <a:gd name="connsiteY15" fmla="*/ 0 h 2554545"/>
              <a:gd name="connsiteX16" fmla="*/ 8700591 w 10984135"/>
              <a:gd name="connsiteY16" fmla="*/ 0 h 2554545"/>
              <a:gd name="connsiteX17" fmla="*/ 9388545 w 10984135"/>
              <a:gd name="connsiteY17" fmla="*/ 0 h 2554545"/>
              <a:gd name="connsiteX18" fmla="*/ 9966657 w 10984135"/>
              <a:gd name="connsiteY18" fmla="*/ 0 h 2554545"/>
              <a:gd name="connsiteX19" fmla="*/ 10215246 w 10984135"/>
              <a:gd name="connsiteY19" fmla="*/ 0 h 2554545"/>
              <a:gd name="connsiteX20" fmla="*/ 10463834 w 10984135"/>
              <a:gd name="connsiteY20" fmla="*/ 0 h 2554545"/>
              <a:gd name="connsiteX21" fmla="*/ 10984135 w 10984135"/>
              <a:gd name="connsiteY21" fmla="*/ 0 h 2554545"/>
              <a:gd name="connsiteX22" fmla="*/ 10984135 w 10984135"/>
              <a:gd name="connsiteY22" fmla="*/ 485364 h 2554545"/>
              <a:gd name="connsiteX23" fmla="*/ 10984135 w 10984135"/>
              <a:gd name="connsiteY23" fmla="*/ 970727 h 2554545"/>
              <a:gd name="connsiteX24" fmla="*/ 10984135 w 10984135"/>
              <a:gd name="connsiteY24" fmla="*/ 1532727 h 2554545"/>
              <a:gd name="connsiteX25" fmla="*/ 10984135 w 10984135"/>
              <a:gd name="connsiteY25" fmla="*/ 2069181 h 2554545"/>
              <a:gd name="connsiteX26" fmla="*/ 10984135 w 10984135"/>
              <a:gd name="connsiteY26" fmla="*/ 2554545 h 2554545"/>
              <a:gd name="connsiteX27" fmla="*/ 10186340 w 10984135"/>
              <a:gd name="connsiteY27" fmla="*/ 2554545 h 2554545"/>
              <a:gd name="connsiteX28" fmla="*/ 9827910 w 10984135"/>
              <a:gd name="connsiteY28" fmla="*/ 2554545 h 2554545"/>
              <a:gd name="connsiteX29" fmla="*/ 9469481 w 10984135"/>
              <a:gd name="connsiteY29" fmla="*/ 2554545 h 2554545"/>
              <a:gd name="connsiteX30" fmla="*/ 8671686 w 10984135"/>
              <a:gd name="connsiteY30" fmla="*/ 2554545 h 2554545"/>
              <a:gd name="connsiteX31" fmla="*/ 7983732 w 10984135"/>
              <a:gd name="connsiteY31" fmla="*/ 2554545 h 2554545"/>
              <a:gd name="connsiteX32" fmla="*/ 7295778 w 10984135"/>
              <a:gd name="connsiteY32" fmla="*/ 2554545 h 2554545"/>
              <a:gd name="connsiteX33" fmla="*/ 6827507 w 10984135"/>
              <a:gd name="connsiteY33" fmla="*/ 2554545 h 2554545"/>
              <a:gd name="connsiteX34" fmla="*/ 6359236 w 10984135"/>
              <a:gd name="connsiteY34" fmla="*/ 2554545 h 2554545"/>
              <a:gd name="connsiteX35" fmla="*/ 5561441 w 10984135"/>
              <a:gd name="connsiteY35" fmla="*/ 2554545 h 2554545"/>
              <a:gd name="connsiteX36" fmla="*/ 4983329 w 10984135"/>
              <a:gd name="connsiteY36" fmla="*/ 2554545 h 2554545"/>
              <a:gd name="connsiteX37" fmla="*/ 4185534 w 10984135"/>
              <a:gd name="connsiteY37" fmla="*/ 2554545 h 2554545"/>
              <a:gd name="connsiteX38" fmla="*/ 3936945 w 10984135"/>
              <a:gd name="connsiteY38" fmla="*/ 2554545 h 2554545"/>
              <a:gd name="connsiteX39" fmla="*/ 3139150 w 10984135"/>
              <a:gd name="connsiteY39" fmla="*/ 2554545 h 2554545"/>
              <a:gd name="connsiteX40" fmla="*/ 2890562 w 10984135"/>
              <a:gd name="connsiteY40" fmla="*/ 2554545 h 2554545"/>
              <a:gd name="connsiteX41" fmla="*/ 2092767 w 10984135"/>
              <a:gd name="connsiteY41" fmla="*/ 2554545 h 2554545"/>
              <a:gd name="connsiteX42" fmla="*/ 1294972 w 10984135"/>
              <a:gd name="connsiteY42" fmla="*/ 2554545 h 2554545"/>
              <a:gd name="connsiteX43" fmla="*/ 716859 w 10984135"/>
              <a:gd name="connsiteY43" fmla="*/ 2554545 h 2554545"/>
              <a:gd name="connsiteX44" fmla="*/ 0 w 10984135"/>
              <a:gd name="connsiteY44" fmla="*/ 2554545 h 2554545"/>
              <a:gd name="connsiteX45" fmla="*/ 0 w 10984135"/>
              <a:gd name="connsiteY45" fmla="*/ 2069181 h 2554545"/>
              <a:gd name="connsiteX46" fmla="*/ 0 w 10984135"/>
              <a:gd name="connsiteY46" fmla="*/ 1609363 h 2554545"/>
              <a:gd name="connsiteX47" fmla="*/ 0 w 10984135"/>
              <a:gd name="connsiteY47" fmla="*/ 1047363 h 2554545"/>
              <a:gd name="connsiteX48" fmla="*/ 0 w 10984135"/>
              <a:gd name="connsiteY48" fmla="*/ 613091 h 2554545"/>
              <a:gd name="connsiteX49" fmla="*/ 0 w 10984135"/>
              <a:gd name="connsiteY49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984135" h="2554545" extrusionOk="0">
                <a:moveTo>
                  <a:pt x="0" y="0"/>
                </a:moveTo>
                <a:cubicBezTo>
                  <a:pt x="279248" y="-46448"/>
                  <a:pt x="424344" y="2999"/>
                  <a:pt x="797795" y="0"/>
                </a:cubicBezTo>
                <a:cubicBezTo>
                  <a:pt x="1171247" y="-2999"/>
                  <a:pt x="1229386" y="20825"/>
                  <a:pt x="1485749" y="0"/>
                </a:cubicBezTo>
                <a:cubicBezTo>
                  <a:pt x="1742112" y="-20825"/>
                  <a:pt x="2095349" y="62231"/>
                  <a:pt x="2283544" y="0"/>
                </a:cubicBezTo>
                <a:cubicBezTo>
                  <a:pt x="2471740" y="-62231"/>
                  <a:pt x="2533197" y="25099"/>
                  <a:pt x="2641974" y="0"/>
                </a:cubicBezTo>
                <a:cubicBezTo>
                  <a:pt x="2750751" y="-25099"/>
                  <a:pt x="2825835" y="12823"/>
                  <a:pt x="3000403" y="0"/>
                </a:cubicBezTo>
                <a:cubicBezTo>
                  <a:pt x="3174971" y="-12823"/>
                  <a:pt x="3158965" y="11779"/>
                  <a:pt x="3248992" y="0"/>
                </a:cubicBezTo>
                <a:cubicBezTo>
                  <a:pt x="3339019" y="-11779"/>
                  <a:pt x="3694268" y="32932"/>
                  <a:pt x="3827104" y="0"/>
                </a:cubicBezTo>
                <a:cubicBezTo>
                  <a:pt x="3959940" y="-32932"/>
                  <a:pt x="4147388" y="35733"/>
                  <a:pt x="4405216" y="0"/>
                </a:cubicBezTo>
                <a:cubicBezTo>
                  <a:pt x="4663044" y="-35733"/>
                  <a:pt x="4666074" y="46409"/>
                  <a:pt x="4873487" y="0"/>
                </a:cubicBezTo>
                <a:cubicBezTo>
                  <a:pt x="5080900" y="-46409"/>
                  <a:pt x="5323536" y="31623"/>
                  <a:pt x="5561441" y="0"/>
                </a:cubicBezTo>
                <a:cubicBezTo>
                  <a:pt x="5799346" y="-31623"/>
                  <a:pt x="6171121" y="19512"/>
                  <a:pt x="6359236" y="0"/>
                </a:cubicBezTo>
                <a:cubicBezTo>
                  <a:pt x="6547352" y="-19512"/>
                  <a:pt x="6607941" y="2915"/>
                  <a:pt x="6827507" y="0"/>
                </a:cubicBezTo>
                <a:cubicBezTo>
                  <a:pt x="7047073" y="-2915"/>
                  <a:pt x="7177429" y="21033"/>
                  <a:pt x="7405619" y="0"/>
                </a:cubicBezTo>
                <a:cubicBezTo>
                  <a:pt x="7633809" y="-21033"/>
                  <a:pt x="7975211" y="8936"/>
                  <a:pt x="8203415" y="0"/>
                </a:cubicBezTo>
                <a:cubicBezTo>
                  <a:pt x="8431619" y="-8936"/>
                  <a:pt x="8395912" y="8630"/>
                  <a:pt x="8452003" y="0"/>
                </a:cubicBezTo>
                <a:cubicBezTo>
                  <a:pt x="8508094" y="-8630"/>
                  <a:pt x="8603233" y="27194"/>
                  <a:pt x="8700591" y="0"/>
                </a:cubicBezTo>
                <a:cubicBezTo>
                  <a:pt x="8797949" y="-27194"/>
                  <a:pt x="9045880" y="78463"/>
                  <a:pt x="9388545" y="0"/>
                </a:cubicBezTo>
                <a:cubicBezTo>
                  <a:pt x="9731210" y="-78463"/>
                  <a:pt x="9699732" y="62019"/>
                  <a:pt x="9966657" y="0"/>
                </a:cubicBezTo>
                <a:cubicBezTo>
                  <a:pt x="10233582" y="-62019"/>
                  <a:pt x="10154431" y="25564"/>
                  <a:pt x="10215246" y="0"/>
                </a:cubicBezTo>
                <a:cubicBezTo>
                  <a:pt x="10276061" y="-25564"/>
                  <a:pt x="10406781" y="977"/>
                  <a:pt x="10463834" y="0"/>
                </a:cubicBezTo>
                <a:cubicBezTo>
                  <a:pt x="10520887" y="-977"/>
                  <a:pt x="10744244" y="40050"/>
                  <a:pt x="10984135" y="0"/>
                </a:cubicBezTo>
                <a:cubicBezTo>
                  <a:pt x="11035226" y="122840"/>
                  <a:pt x="10967876" y="262406"/>
                  <a:pt x="10984135" y="485364"/>
                </a:cubicBezTo>
                <a:cubicBezTo>
                  <a:pt x="11000394" y="708322"/>
                  <a:pt x="10945324" y="871064"/>
                  <a:pt x="10984135" y="970727"/>
                </a:cubicBezTo>
                <a:cubicBezTo>
                  <a:pt x="11022946" y="1070390"/>
                  <a:pt x="10982995" y="1365836"/>
                  <a:pt x="10984135" y="1532727"/>
                </a:cubicBezTo>
                <a:cubicBezTo>
                  <a:pt x="10985275" y="1699618"/>
                  <a:pt x="10963076" y="1820162"/>
                  <a:pt x="10984135" y="2069181"/>
                </a:cubicBezTo>
                <a:cubicBezTo>
                  <a:pt x="11005194" y="2318200"/>
                  <a:pt x="10983133" y="2422893"/>
                  <a:pt x="10984135" y="2554545"/>
                </a:cubicBezTo>
                <a:cubicBezTo>
                  <a:pt x="10810997" y="2588053"/>
                  <a:pt x="10474861" y="2538323"/>
                  <a:pt x="10186340" y="2554545"/>
                </a:cubicBezTo>
                <a:cubicBezTo>
                  <a:pt x="9897819" y="2570767"/>
                  <a:pt x="9950096" y="2532446"/>
                  <a:pt x="9827910" y="2554545"/>
                </a:cubicBezTo>
                <a:cubicBezTo>
                  <a:pt x="9705724" y="2576644"/>
                  <a:pt x="9576548" y="2544136"/>
                  <a:pt x="9469481" y="2554545"/>
                </a:cubicBezTo>
                <a:cubicBezTo>
                  <a:pt x="9362414" y="2564954"/>
                  <a:pt x="8842080" y="2507238"/>
                  <a:pt x="8671686" y="2554545"/>
                </a:cubicBezTo>
                <a:cubicBezTo>
                  <a:pt x="8501293" y="2601852"/>
                  <a:pt x="8184500" y="2530743"/>
                  <a:pt x="7983732" y="2554545"/>
                </a:cubicBezTo>
                <a:cubicBezTo>
                  <a:pt x="7782964" y="2578347"/>
                  <a:pt x="7506241" y="2540060"/>
                  <a:pt x="7295778" y="2554545"/>
                </a:cubicBezTo>
                <a:cubicBezTo>
                  <a:pt x="7085315" y="2569030"/>
                  <a:pt x="6927662" y="2536463"/>
                  <a:pt x="6827507" y="2554545"/>
                </a:cubicBezTo>
                <a:cubicBezTo>
                  <a:pt x="6727352" y="2572627"/>
                  <a:pt x="6492987" y="2551762"/>
                  <a:pt x="6359236" y="2554545"/>
                </a:cubicBezTo>
                <a:cubicBezTo>
                  <a:pt x="6225485" y="2557328"/>
                  <a:pt x="5777592" y="2478488"/>
                  <a:pt x="5561441" y="2554545"/>
                </a:cubicBezTo>
                <a:cubicBezTo>
                  <a:pt x="5345291" y="2630602"/>
                  <a:pt x="5237614" y="2510318"/>
                  <a:pt x="4983329" y="2554545"/>
                </a:cubicBezTo>
                <a:cubicBezTo>
                  <a:pt x="4729044" y="2598772"/>
                  <a:pt x="4554899" y="2481339"/>
                  <a:pt x="4185534" y="2554545"/>
                </a:cubicBezTo>
                <a:cubicBezTo>
                  <a:pt x="3816170" y="2627751"/>
                  <a:pt x="3995045" y="2546907"/>
                  <a:pt x="3936945" y="2554545"/>
                </a:cubicBezTo>
                <a:cubicBezTo>
                  <a:pt x="3878845" y="2562183"/>
                  <a:pt x="3395306" y="2460438"/>
                  <a:pt x="3139150" y="2554545"/>
                </a:cubicBezTo>
                <a:cubicBezTo>
                  <a:pt x="2882994" y="2648652"/>
                  <a:pt x="2946883" y="2543817"/>
                  <a:pt x="2890562" y="2554545"/>
                </a:cubicBezTo>
                <a:cubicBezTo>
                  <a:pt x="2834241" y="2565273"/>
                  <a:pt x="2468227" y="2481961"/>
                  <a:pt x="2092767" y="2554545"/>
                </a:cubicBezTo>
                <a:cubicBezTo>
                  <a:pt x="1717308" y="2627129"/>
                  <a:pt x="1671941" y="2483585"/>
                  <a:pt x="1294972" y="2554545"/>
                </a:cubicBezTo>
                <a:cubicBezTo>
                  <a:pt x="918003" y="2625505"/>
                  <a:pt x="985336" y="2491196"/>
                  <a:pt x="716859" y="2554545"/>
                </a:cubicBezTo>
                <a:cubicBezTo>
                  <a:pt x="448382" y="2617894"/>
                  <a:pt x="332103" y="2473342"/>
                  <a:pt x="0" y="2554545"/>
                </a:cubicBezTo>
                <a:cubicBezTo>
                  <a:pt x="-34451" y="2321407"/>
                  <a:pt x="48138" y="2230847"/>
                  <a:pt x="0" y="2069181"/>
                </a:cubicBezTo>
                <a:cubicBezTo>
                  <a:pt x="-48138" y="1907515"/>
                  <a:pt x="34121" y="1786837"/>
                  <a:pt x="0" y="1609363"/>
                </a:cubicBezTo>
                <a:cubicBezTo>
                  <a:pt x="-34121" y="1431889"/>
                  <a:pt x="12362" y="1318413"/>
                  <a:pt x="0" y="1047363"/>
                </a:cubicBezTo>
                <a:cubicBezTo>
                  <a:pt x="-12362" y="776313"/>
                  <a:pt x="32922" y="808253"/>
                  <a:pt x="0" y="613091"/>
                </a:cubicBezTo>
                <a:cubicBezTo>
                  <a:pt x="-32922" y="417929"/>
                  <a:pt x="50447" y="170484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8000" b="1" dirty="0">
                <a:ln w="22225">
                  <a:solidFill>
                    <a:srgbClr val="33CCFF"/>
                  </a:solidFill>
                  <a:prstDash val="solid"/>
                </a:ln>
                <a:solidFill>
                  <a:schemeClr val="bg1"/>
                </a:solidFill>
                <a:effectLst>
                  <a:glow rad="1460500">
                    <a:srgbClr val="3366FF">
                      <a:alpha val="60000"/>
                    </a:srgb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Rückblick 2023</a:t>
            </a:r>
          </a:p>
          <a:p>
            <a:pPr algn="ctr"/>
            <a:r>
              <a:rPr lang="de-DE" sz="8000" b="1" dirty="0">
                <a:ln w="22225">
                  <a:solidFill>
                    <a:srgbClr val="33CCFF"/>
                  </a:solidFill>
                  <a:prstDash val="solid"/>
                </a:ln>
                <a:solidFill>
                  <a:schemeClr val="bg1"/>
                </a:solidFill>
                <a:effectLst>
                  <a:glow rad="1460500">
                    <a:srgbClr val="3366FF">
                      <a:alpha val="60000"/>
                    </a:srgb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Programm 2024</a:t>
            </a:r>
          </a:p>
        </p:txBody>
      </p:sp>
    </p:spTree>
    <p:extLst>
      <p:ext uri="{BB962C8B-B14F-4D97-AF65-F5344CB8AC3E}">
        <p14:creationId xmlns:p14="http://schemas.microsoft.com/office/powerpoint/2010/main" val="2483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draußen, Säugetier, Gelände, Braunbär enthält.&#10;&#10;Automatisch generierte Beschreibung">
            <a:extLst>
              <a:ext uri="{FF2B5EF4-FFF2-40B4-BE49-F238E27FC236}">
                <a16:creationId xmlns:a16="http://schemas.microsoft.com/office/drawing/2014/main" id="{E2F20F39-5989-232E-18F7-6C81FC2D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/>
          <a:stretch/>
        </p:blipFill>
        <p:spPr>
          <a:xfrm>
            <a:off x="21" y="-28764"/>
            <a:ext cx="12191979" cy="6858000"/>
          </a:xfrm>
          <a:prstGeom prst="rect">
            <a:avLst/>
          </a:prstGeom>
        </p:spPr>
      </p:pic>
      <p:pic>
        <p:nvPicPr>
          <p:cNvPr id="3" name="Grafik 2" descr="Ein Bild, das draußen, Baum, Person, Wandern enthält.&#10;&#10;Automatisch generierte Beschreibung">
            <a:extLst>
              <a:ext uri="{FF2B5EF4-FFF2-40B4-BE49-F238E27FC236}">
                <a16:creationId xmlns:a16="http://schemas.microsoft.com/office/drawing/2014/main" id="{A3260CA3-DF26-5E1C-DC84-CA44A776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45" y="69292"/>
            <a:ext cx="5341620" cy="3557602"/>
          </a:xfrm>
          <a:prstGeom prst="rect">
            <a:avLst/>
          </a:prstGeom>
        </p:spPr>
      </p:pic>
      <p:pic>
        <p:nvPicPr>
          <p:cNvPr id="4" name="Grafik 3" descr="Ein Bild, das draußen, Landpflanze, Gefäßpflanze, Pflanze enthält.&#10;&#10;Automatisch generierte Beschreibung">
            <a:extLst>
              <a:ext uri="{FF2B5EF4-FFF2-40B4-BE49-F238E27FC236}">
                <a16:creationId xmlns:a16="http://schemas.microsoft.com/office/drawing/2014/main" id="{22FC8BBC-B3D3-940F-3E41-D53B8D8FD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6"/>
            <a:ext cx="5357877" cy="3568430"/>
          </a:xfrm>
          <a:prstGeom prst="rect">
            <a:avLst/>
          </a:prstGeom>
        </p:spPr>
      </p:pic>
      <p:pic>
        <p:nvPicPr>
          <p:cNvPr id="5" name="Grafik 4" descr="Ein Bild, das draußen, Himmel, Baum, Fahrzeug enthält.&#10;&#10;Automatisch generierte Beschreibung">
            <a:extLst>
              <a:ext uri="{FF2B5EF4-FFF2-40B4-BE49-F238E27FC236}">
                <a16:creationId xmlns:a16="http://schemas.microsoft.com/office/drawing/2014/main" id="{2E86071D-1442-118E-9492-3EA45C93E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9155" r="12480" b="33415"/>
          <a:stretch/>
        </p:blipFill>
        <p:spPr>
          <a:xfrm>
            <a:off x="0" y="3134272"/>
            <a:ext cx="8177664" cy="3794761"/>
          </a:xfrm>
          <a:prstGeom prst="rect">
            <a:avLst/>
          </a:prstGeom>
        </p:spPr>
      </p:pic>
      <p:pic>
        <p:nvPicPr>
          <p:cNvPr id="6" name="Grafik 5" descr="Ein Bild, das draußen, Himmel, Wolke, Baum enthält.&#10;&#10;Automatisch generierte Beschreibung">
            <a:extLst>
              <a:ext uri="{FF2B5EF4-FFF2-40B4-BE49-F238E27FC236}">
                <a16:creationId xmlns:a16="http://schemas.microsoft.com/office/drawing/2014/main" id="{CD87DDC8-308B-44B2-ADDD-67F1688B2C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1" t="8889" r="25045" b="1743"/>
          <a:stretch/>
        </p:blipFill>
        <p:spPr>
          <a:xfrm>
            <a:off x="8080987" y="-64799"/>
            <a:ext cx="4110991" cy="4457700"/>
          </a:xfrm>
          <a:prstGeom prst="rect">
            <a:avLst/>
          </a:prstGeom>
        </p:spPr>
      </p:pic>
      <p:pic>
        <p:nvPicPr>
          <p:cNvPr id="8" name="Grafik 7" descr="Ein Bild, das draußen, Baum, Pflanze, Reh enthält.&#10;&#10;Automatisch generierte Beschreibung">
            <a:extLst>
              <a:ext uri="{FF2B5EF4-FFF2-40B4-BE49-F238E27FC236}">
                <a16:creationId xmlns:a16="http://schemas.microsoft.com/office/drawing/2014/main" id="{565CD5F0-F6CC-979F-B07F-ED2CEF22C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  <p:pic>
        <p:nvPicPr>
          <p:cNvPr id="7" name="Grafik 6" descr="Ein Bild, das Kleidung, Menschliches Gesicht, Person, Gebäude enthält.&#10;&#10;Automatisch generierte Beschreibung">
            <a:extLst>
              <a:ext uri="{FF2B5EF4-FFF2-40B4-BE49-F238E27FC236}">
                <a16:creationId xmlns:a16="http://schemas.microsoft.com/office/drawing/2014/main" id="{E868077B-9015-2469-E427-C701AA8427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 b="4834"/>
          <a:stretch/>
        </p:blipFill>
        <p:spPr>
          <a:xfrm>
            <a:off x="-21" y="-28764"/>
            <a:ext cx="12191999" cy="84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BEEC9B78-D27E-C3FF-E7CC-068D86F8E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2" y="1501593"/>
            <a:ext cx="2882114" cy="400868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136966-8DD1-ECFA-8059-E06D72E77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22" y="1275347"/>
            <a:ext cx="8176522" cy="4856854"/>
          </a:xfrm>
          <a:prstGeom prst="rect">
            <a:avLst/>
          </a:prstGeom>
          <a:ln w="3175">
            <a:solidFill>
              <a:schemeClr val="accent5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35B946-93D3-40DD-B247-95AC1A208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8" r="7374" b="33201"/>
          <a:stretch/>
        </p:blipFill>
        <p:spPr>
          <a:xfrm>
            <a:off x="1705293" y="1184026"/>
            <a:ext cx="9096791" cy="50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2" name="Grafik 1" descr="Ein Bild, das Gras, draußen, Baum, Himmel enthält.&#10;&#10;Automatisch generierte Beschreibung">
            <a:extLst>
              <a:ext uri="{FF2B5EF4-FFF2-40B4-BE49-F238E27FC236}">
                <a16:creationId xmlns:a16="http://schemas.microsoft.com/office/drawing/2014/main" id="{58AF5F99-010E-326F-18D0-89DBF5763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496050"/>
          </a:xfrm>
          <a:prstGeom prst="rect">
            <a:avLst/>
          </a:prstGeom>
        </p:spPr>
      </p:pic>
      <p:pic>
        <p:nvPicPr>
          <p:cNvPr id="3" name="Grafik 2" descr="Ein Bild, das Gras, draußen, Natur, Baum enthält.&#10;&#10;Automatisch generierte Beschreibung">
            <a:extLst>
              <a:ext uri="{FF2B5EF4-FFF2-40B4-BE49-F238E27FC236}">
                <a16:creationId xmlns:a16="http://schemas.microsoft.com/office/drawing/2014/main" id="{3A2DE749-9344-508B-A13A-B348DCA69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54743"/>
            <a:ext cx="9753600" cy="6496050"/>
          </a:xfrm>
          <a:prstGeom prst="rect">
            <a:avLst/>
          </a:prstGeom>
        </p:spPr>
      </p:pic>
      <p:pic>
        <p:nvPicPr>
          <p:cNvPr id="4" name="Grafik 3" descr="Ein Bild, das Baum, Blüte, draußen, Pflanze enthält.&#10;&#10;Automatisch generierte Beschreibung">
            <a:extLst>
              <a:ext uri="{FF2B5EF4-FFF2-40B4-BE49-F238E27FC236}">
                <a16:creationId xmlns:a16="http://schemas.microsoft.com/office/drawing/2014/main" id="{073F1185-92F9-E0DC-60EB-E1D145C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63664" cy="8034589"/>
          </a:xfrm>
          <a:prstGeom prst="rect">
            <a:avLst/>
          </a:prstGeom>
        </p:spPr>
      </p:pic>
      <p:pic>
        <p:nvPicPr>
          <p:cNvPr id="5" name="Grafik 4" descr="Ein Bild, das Gebäude, draußen, Haus, Behälter enthält.&#10;&#10;Automatisch generierte Beschreibung">
            <a:extLst>
              <a:ext uri="{FF2B5EF4-FFF2-40B4-BE49-F238E27FC236}">
                <a16:creationId xmlns:a16="http://schemas.microsoft.com/office/drawing/2014/main" id="{AFC5D227-3DCC-AED7-656A-17372AFB2E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5" r="29736" b="21402"/>
          <a:stretch/>
        </p:blipFill>
        <p:spPr>
          <a:xfrm>
            <a:off x="0" y="0"/>
            <a:ext cx="5325979" cy="2999874"/>
          </a:xfrm>
          <a:prstGeom prst="rect">
            <a:avLst/>
          </a:prstGeom>
        </p:spPr>
      </p:pic>
      <p:pic>
        <p:nvPicPr>
          <p:cNvPr id="9" name="Grafik 8" descr="Ein Bild, das draußen, Gebäude, Baum, Text enthält.&#10;&#10;Automatisch generierte Beschreibung">
            <a:extLst>
              <a:ext uri="{FF2B5EF4-FFF2-40B4-BE49-F238E27FC236}">
                <a16:creationId xmlns:a16="http://schemas.microsoft.com/office/drawing/2014/main" id="{86CB5813-1BC3-0191-74EC-A9166280B2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1" t="17587" r="39145" b="38332"/>
          <a:stretch/>
        </p:blipFill>
        <p:spPr>
          <a:xfrm>
            <a:off x="5317959" y="943416"/>
            <a:ext cx="5959643" cy="599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draußen, Gebäude, Baum, Text enthält.&#10;&#10;Automatisch generierte Beschreibung">
            <a:extLst>
              <a:ext uri="{FF2B5EF4-FFF2-40B4-BE49-F238E27FC236}">
                <a16:creationId xmlns:a16="http://schemas.microsoft.com/office/drawing/2014/main" id="{098E3CFE-4048-F1AD-55FC-C55171F4F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64095" r="36185" b="13309"/>
          <a:stretch/>
        </p:blipFill>
        <p:spPr>
          <a:xfrm>
            <a:off x="192505" y="743451"/>
            <a:ext cx="11592928" cy="47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3" name="Grafik 2" descr="Ein Bild, das Gras, draußen, Baum, Himmel enthält.&#10;&#10;Automatisch generierte Beschreibung">
            <a:extLst>
              <a:ext uri="{FF2B5EF4-FFF2-40B4-BE49-F238E27FC236}">
                <a16:creationId xmlns:a16="http://schemas.microsoft.com/office/drawing/2014/main" id="{3C79E9EA-B654-529A-D07C-F773AA3C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1173" r="30859" b="27566"/>
          <a:stretch/>
        </p:blipFill>
        <p:spPr>
          <a:xfrm>
            <a:off x="-64148" y="0"/>
            <a:ext cx="12191979" cy="6882148"/>
          </a:xfrm>
          <a:prstGeom prst="rect">
            <a:avLst/>
          </a:prstGeom>
        </p:spPr>
      </p:pic>
      <p:pic>
        <p:nvPicPr>
          <p:cNvPr id="2" name="Grafik 1" descr="Ein Bild, das Gras, Skulptur, draußen, Statue enthält.&#10;&#10;Automatisch generierte Beschreibung">
            <a:extLst>
              <a:ext uri="{FF2B5EF4-FFF2-40B4-BE49-F238E27FC236}">
                <a16:creationId xmlns:a16="http://schemas.microsoft.com/office/drawing/2014/main" id="{2B8A5346-27FA-6034-5EE6-D5CC01ADA5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2" t="10997" r="26954" b="4838"/>
          <a:stretch/>
        </p:blipFill>
        <p:spPr>
          <a:xfrm>
            <a:off x="-14225" y="0"/>
            <a:ext cx="4725012" cy="6866219"/>
          </a:xfrm>
          <a:prstGeom prst="rect">
            <a:avLst/>
          </a:prstGeom>
        </p:spPr>
      </p:pic>
      <p:pic>
        <p:nvPicPr>
          <p:cNvPr id="4" name="Grafik 3" descr="Ein Bild, das draußen, Person, Kleidung, Baum enthält.&#10;&#10;Automatisch generierte Beschreibung">
            <a:extLst>
              <a:ext uri="{FF2B5EF4-FFF2-40B4-BE49-F238E27FC236}">
                <a16:creationId xmlns:a16="http://schemas.microsoft.com/office/drawing/2014/main" id="{41CBFBDC-C4A7-E387-5B46-85CE3E7C2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4" t="4985" r="23828"/>
          <a:stretch/>
        </p:blipFill>
        <p:spPr>
          <a:xfrm>
            <a:off x="7105367" y="-24148"/>
            <a:ext cx="5457825" cy="6840754"/>
          </a:xfrm>
          <a:prstGeom prst="rect">
            <a:avLst/>
          </a:prstGeom>
        </p:spPr>
      </p:pic>
      <p:pic>
        <p:nvPicPr>
          <p:cNvPr id="5" name="Grafik 4" descr="Ein Bild, das draußen, Himmel, Baum, Spielplatz enthält.&#10;&#10;Automatisch generierte Beschreibung">
            <a:extLst>
              <a:ext uri="{FF2B5EF4-FFF2-40B4-BE49-F238E27FC236}">
                <a16:creationId xmlns:a16="http://schemas.microsoft.com/office/drawing/2014/main" id="{89988A68-4089-B270-FEE9-D8347656D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7" t="16276" b="20381"/>
          <a:stretch/>
        </p:blipFill>
        <p:spPr>
          <a:xfrm>
            <a:off x="-435340" y="41394"/>
            <a:ext cx="7611959" cy="69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2" name="Grafik 1" descr="Ein Bild, das Pflanze, Blume, Anemonen, draußen enthält.&#10;&#10;Automatisch generierte Beschreibung">
            <a:extLst>
              <a:ext uri="{FF2B5EF4-FFF2-40B4-BE49-F238E27FC236}">
                <a16:creationId xmlns:a16="http://schemas.microsoft.com/office/drawing/2014/main" id="{52421B5A-4582-B960-CE6F-5E143B560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4189" cy="69783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961F43-E5D9-82AB-A991-CDDE94010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89" y="741947"/>
            <a:ext cx="6624495" cy="5077327"/>
          </a:xfrm>
          <a:prstGeom prst="rect">
            <a:avLst/>
          </a:prstGeom>
        </p:spPr>
      </p:pic>
      <p:pic>
        <p:nvPicPr>
          <p:cNvPr id="3" name="Grafik 2" descr="Ein Bild, das Baum, Blüte, draußen, Pflanze enthält.&#10;&#10;Automatisch generierte Beschreibung">
            <a:extLst>
              <a:ext uri="{FF2B5EF4-FFF2-40B4-BE49-F238E27FC236}">
                <a16:creationId xmlns:a16="http://schemas.microsoft.com/office/drawing/2014/main" id="{ADB10CAA-5029-FD15-EA33-5B7458651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t="25056" r="26129" b="21479"/>
          <a:stretch/>
        </p:blipFill>
        <p:spPr>
          <a:xfrm>
            <a:off x="926433" y="538694"/>
            <a:ext cx="9837346" cy="548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3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C894F0-8C70-9993-8A86-CD9968F2E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6"/>
          <a:stretch/>
        </p:blipFill>
        <p:spPr>
          <a:xfrm>
            <a:off x="4152507" y="1387641"/>
            <a:ext cx="2846885" cy="387416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1D88468-53AB-B9F5-A834-5DA086909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9"/>
          <a:stretch/>
        </p:blipFill>
        <p:spPr>
          <a:xfrm>
            <a:off x="2371422" y="692568"/>
            <a:ext cx="7449156" cy="49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außen, Kleidung, Person, Menschen enthält.&#10;&#10;Automatisch generierte Beschreibung">
            <a:extLst>
              <a:ext uri="{FF2B5EF4-FFF2-40B4-BE49-F238E27FC236}">
                <a16:creationId xmlns:a16="http://schemas.microsoft.com/office/drawing/2014/main" id="{9D9D777A-416E-D7B3-182D-AAE4EF471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8710"/>
            <a:ext cx="12191999" cy="7158477"/>
          </a:xfrm>
          <a:prstGeom prst="rect">
            <a:avLst/>
          </a:prstGeom>
        </p:spPr>
      </p:pic>
      <p:pic>
        <p:nvPicPr>
          <p:cNvPr id="6" name="Grafik 5" descr="Ein Bild, das draußen, Gras, Wasser, Natur enthält.&#10;&#10;Automatisch generierte Beschreibung">
            <a:extLst>
              <a:ext uri="{FF2B5EF4-FFF2-40B4-BE49-F238E27FC236}">
                <a16:creationId xmlns:a16="http://schemas.microsoft.com/office/drawing/2014/main" id="{056992B1-917B-F90A-B8AD-CB233C56D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0" y="-533091"/>
            <a:ext cx="12226089" cy="7391091"/>
          </a:xfrm>
          <a:prstGeom prst="rect">
            <a:avLst/>
          </a:prstGeom>
        </p:spPr>
      </p:pic>
      <p:pic>
        <p:nvPicPr>
          <p:cNvPr id="2" name="Grafik 1" descr="Ein Bild, das Baum, draußen, Baumstumpf, Pflanze enthält.&#10;&#10;Automatisch generierte Beschreibung">
            <a:extLst>
              <a:ext uri="{FF2B5EF4-FFF2-40B4-BE49-F238E27FC236}">
                <a16:creationId xmlns:a16="http://schemas.microsoft.com/office/drawing/2014/main" id="{385D0B9D-B36E-DEB2-588A-F93580044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7" t="-197" r="9517" b="197"/>
          <a:stretch/>
        </p:blipFill>
        <p:spPr>
          <a:xfrm>
            <a:off x="5983705" y="1451818"/>
            <a:ext cx="3978441" cy="4928197"/>
          </a:xfrm>
          <a:prstGeom prst="rect">
            <a:avLst/>
          </a:prstGeom>
        </p:spPr>
      </p:pic>
      <p:pic>
        <p:nvPicPr>
          <p:cNvPr id="7" name="Grafik 6" descr="Ein Bild, das draußen, Rad, Auto, Straße enthält.&#10;&#10;Automatisch generierte Beschreibung">
            <a:extLst>
              <a:ext uri="{FF2B5EF4-FFF2-40B4-BE49-F238E27FC236}">
                <a16:creationId xmlns:a16="http://schemas.microsoft.com/office/drawing/2014/main" id="{EA95CE2D-810C-12D0-DBCB-44FD73EA0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t="20373" r="10362" b="19371"/>
          <a:stretch/>
        </p:blipFill>
        <p:spPr>
          <a:xfrm>
            <a:off x="184485" y="574816"/>
            <a:ext cx="5799220" cy="3361067"/>
          </a:xfrm>
          <a:prstGeom prst="rect">
            <a:avLst/>
          </a:prstGeom>
        </p:spPr>
      </p:pic>
      <p:pic>
        <p:nvPicPr>
          <p:cNvPr id="3" name="Grafik 2" descr="Ein Bild, das draußen, Wandern, Kleidung, Person enthält.&#10;&#10;Automatisch generierte Beschreibung">
            <a:extLst>
              <a:ext uri="{FF2B5EF4-FFF2-40B4-BE49-F238E27FC236}">
                <a16:creationId xmlns:a16="http://schemas.microsoft.com/office/drawing/2014/main" id="{71064B16-4E19-6737-2356-064C6B127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5" y="-533091"/>
            <a:ext cx="12226089" cy="7391091"/>
          </a:xfrm>
          <a:prstGeom prst="rect">
            <a:avLst/>
          </a:prstGeom>
        </p:spPr>
      </p:pic>
      <p:pic>
        <p:nvPicPr>
          <p:cNvPr id="8" name="Grafik 7" descr="Ein Bild, das draußen, Himmel, Baum, Haus enthält.&#10;&#10;Automatisch generierte Beschreibung">
            <a:extLst>
              <a:ext uri="{FF2B5EF4-FFF2-40B4-BE49-F238E27FC236}">
                <a16:creationId xmlns:a16="http://schemas.microsoft.com/office/drawing/2014/main" id="{EA402CFF-C3BF-8EF0-2B47-3516466FF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12702" r="19490" b="8150"/>
          <a:stretch/>
        </p:blipFill>
        <p:spPr>
          <a:xfrm>
            <a:off x="1633290" y="288547"/>
            <a:ext cx="9150013" cy="58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8C996-8D40-EC51-A1CD-E899D569A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96"/>
          <a:stretch/>
        </p:blipFill>
        <p:spPr>
          <a:xfrm>
            <a:off x="4691216" y="1304925"/>
            <a:ext cx="2445199" cy="317182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63500" sx="113000" sy="113000" algn="ctr" rotWithShape="0">
              <a:srgbClr val="FFFF21">
                <a:alpha val="4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455018-3B72-F83E-F20D-716761BE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83" y="952627"/>
            <a:ext cx="5757863" cy="3876420"/>
          </a:xfrm>
          <a:prstGeom prst="rect">
            <a:avLst/>
          </a:prstGeom>
          <a:ln w="19050">
            <a:solidFill>
              <a:srgbClr val="0C6A42"/>
            </a:solidFill>
          </a:ln>
        </p:spPr>
      </p:pic>
    </p:spTree>
    <p:extLst>
      <p:ext uri="{BB962C8B-B14F-4D97-AF65-F5344CB8AC3E}">
        <p14:creationId xmlns:p14="http://schemas.microsoft.com/office/powerpoint/2010/main" val="41499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draußen, Pflanze, Gras enthält.&#10;&#10;Automatisch generierte Beschreibung">
            <a:extLst>
              <a:ext uri="{FF2B5EF4-FFF2-40B4-BE49-F238E27FC236}">
                <a16:creationId xmlns:a16="http://schemas.microsoft.com/office/drawing/2014/main" id="{D8E28CED-F8F6-6A08-2833-C5DBC5855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79" y="1"/>
            <a:ext cx="9144000" cy="6858000"/>
          </a:xfrm>
          <a:prstGeom prst="rect">
            <a:avLst/>
          </a:prstGeom>
        </p:spPr>
      </p:pic>
      <p:pic>
        <p:nvPicPr>
          <p:cNvPr id="4" name="Grafik 3" descr="Ein Bild, das draußen, Baum, Schuhwerk, Kleidung enthält.&#10;&#10;Automatisch generierte Beschreibung">
            <a:extLst>
              <a:ext uri="{FF2B5EF4-FFF2-40B4-BE49-F238E27FC236}">
                <a16:creationId xmlns:a16="http://schemas.microsoft.com/office/drawing/2014/main" id="{23E19996-0737-D294-AE32-549074BBD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3" t="20977" r="7813" b="2608"/>
          <a:stretch/>
        </p:blipFill>
        <p:spPr>
          <a:xfrm>
            <a:off x="-994698" y="-38099"/>
            <a:ext cx="13186698" cy="6857999"/>
          </a:xfrm>
          <a:prstGeom prst="rect">
            <a:avLst/>
          </a:prstGeom>
        </p:spPr>
      </p:pic>
      <p:pic>
        <p:nvPicPr>
          <p:cNvPr id="6" name="Grafik 5" descr="Ein Bild, das draußen, Himmel, Baum, Gras enthält.&#10;&#10;Automatisch generierte Beschreibung">
            <a:extLst>
              <a:ext uri="{FF2B5EF4-FFF2-40B4-BE49-F238E27FC236}">
                <a16:creationId xmlns:a16="http://schemas.microsoft.com/office/drawing/2014/main" id="{F0863E44-85B4-C1FF-BD98-7E741789F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" y="-76199"/>
            <a:ext cx="12191999" cy="6858000"/>
          </a:xfrm>
          <a:prstGeom prst="rect">
            <a:avLst/>
          </a:prstGeom>
        </p:spPr>
      </p:pic>
      <p:pic>
        <p:nvPicPr>
          <p:cNvPr id="7" name="Grafik 6" descr="Ein Bild, das Gras, draußen, Himmel, Baum enthält.&#10;&#10;Automatisch generierte Beschreibung">
            <a:extLst>
              <a:ext uri="{FF2B5EF4-FFF2-40B4-BE49-F238E27FC236}">
                <a16:creationId xmlns:a16="http://schemas.microsoft.com/office/drawing/2014/main" id="{551FFABB-9C8C-521D-A2C7-CEC1C1CD4E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5" t="27223" r="2395" b="139"/>
          <a:stretch/>
        </p:blipFill>
        <p:spPr>
          <a:xfrm>
            <a:off x="-238740" y="-76200"/>
            <a:ext cx="12413463" cy="6762751"/>
          </a:xfrm>
          <a:prstGeom prst="rect">
            <a:avLst/>
          </a:prstGeom>
        </p:spPr>
      </p:pic>
      <p:pic>
        <p:nvPicPr>
          <p:cNvPr id="8" name="Grafik 7" descr="Ein Bild, das Kleidung, Person, draußen, Menschen enthält.&#10;&#10;Automatisch generierte Beschreibung">
            <a:extLst>
              <a:ext uri="{FF2B5EF4-FFF2-40B4-BE49-F238E27FC236}">
                <a16:creationId xmlns:a16="http://schemas.microsoft.com/office/drawing/2014/main" id="{1C15CC2D-0273-8454-6B49-A1247B1E4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7222"/>
          <a:stretch/>
        </p:blipFill>
        <p:spPr>
          <a:xfrm>
            <a:off x="359673" y="-76200"/>
            <a:ext cx="11216636" cy="6896100"/>
          </a:xfrm>
          <a:prstGeom prst="rect">
            <a:avLst/>
          </a:prstGeom>
        </p:spPr>
      </p:pic>
      <p:pic>
        <p:nvPicPr>
          <p:cNvPr id="9" name="Grafik 8" descr="Ein Bild, das Person, Kleidung, Mobiliar, Mann enthält.&#10;&#10;Automatisch generierte Beschreibung">
            <a:extLst>
              <a:ext uri="{FF2B5EF4-FFF2-40B4-BE49-F238E27FC236}">
                <a16:creationId xmlns:a16="http://schemas.microsoft.com/office/drawing/2014/main" id="{3D39895C-4409-CFD4-DA9C-36B4ECD707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1"/>
          <a:stretch/>
        </p:blipFill>
        <p:spPr>
          <a:xfrm>
            <a:off x="1153538" y="89539"/>
            <a:ext cx="10537602" cy="6678922"/>
          </a:xfrm>
          <a:prstGeom prst="rect">
            <a:avLst/>
          </a:prstGeom>
        </p:spPr>
      </p:pic>
      <p:pic>
        <p:nvPicPr>
          <p:cNvPr id="10" name="Grafik 9" descr="Ein Bild, das draußen, Pflanze, Himmel, Baum enthält.&#10;&#10;Automatisch generierte Beschreibung">
            <a:extLst>
              <a:ext uri="{FF2B5EF4-FFF2-40B4-BE49-F238E27FC236}">
                <a16:creationId xmlns:a16="http://schemas.microsoft.com/office/drawing/2014/main" id="{617D428B-195F-D98F-6B52-EAA7B59AF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9583"/>
          <a:stretch/>
        </p:blipFill>
        <p:spPr>
          <a:xfrm>
            <a:off x="34554" y="-161925"/>
            <a:ext cx="1219199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2B04F5-2B7E-AD4F-E02C-6B27A9C65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3" t="24636" r="37000" b="24443"/>
          <a:stretch/>
        </p:blipFill>
        <p:spPr>
          <a:xfrm>
            <a:off x="3801197" y="541792"/>
            <a:ext cx="4610272" cy="53124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7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906FF42E-3A1F-1F51-15B1-C256E6BF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805" r="1524" b="9583"/>
          <a:stretch/>
        </p:blipFill>
        <p:spPr>
          <a:xfrm>
            <a:off x="4699507" y="1588168"/>
            <a:ext cx="3170900" cy="417982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Grafik 3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F5AE84A5-9CC9-2F59-4393-746E0AE10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1685" r="7151" b="10359"/>
          <a:stretch/>
        </p:blipFill>
        <p:spPr>
          <a:xfrm>
            <a:off x="689811" y="1163480"/>
            <a:ext cx="10468386" cy="5029200"/>
          </a:xfrm>
          <a:prstGeom prst="rect">
            <a:avLst/>
          </a:prstGeom>
          <a:ln w="28575">
            <a:solidFill>
              <a:srgbClr val="0C6A42"/>
            </a:solidFill>
          </a:ln>
        </p:spPr>
      </p:pic>
    </p:spTree>
    <p:extLst>
      <p:ext uri="{BB962C8B-B14F-4D97-AF65-F5344CB8AC3E}">
        <p14:creationId xmlns:p14="http://schemas.microsoft.com/office/powerpoint/2010/main" val="23709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draußen, Himmel, Sonnenblume, Pflanze enthält.&#10;&#10;Automatisch generierte Beschreibung">
            <a:extLst>
              <a:ext uri="{FF2B5EF4-FFF2-40B4-BE49-F238E27FC236}">
                <a16:creationId xmlns:a16="http://schemas.microsoft.com/office/drawing/2014/main" id="{F9FEA239-A9BC-87C4-AF3D-7125A2382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198"/>
          </a:xfrm>
          <a:prstGeom prst="rect">
            <a:avLst/>
          </a:prstGeom>
        </p:spPr>
      </p:pic>
      <p:pic>
        <p:nvPicPr>
          <p:cNvPr id="3" name="Grafik 2" descr="Ein Bild, das draußen, Person, Kleidung, Himmel enthält.&#10;&#10;Automatisch generierte Beschreibung">
            <a:extLst>
              <a:ext uri="{FF2B5EF4-FFF2-40B4-BE49-F238E27FC236}">
                <a16:creationId xmlns:a16="http://schemas.microsoft.com/office/drawing/2014/main" id="{DA41CB91-9ACF-34EB-FCCC-A74CCECFB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2" y="1061725"/>
            <a:ext cx="10238413" cy="5743779"/>
          </a:xfrm>
          <a:prstGeom prst="rect">
            <a:avLst/>
          </a:prstGeom>
        </p:spPr>
      </p:pic>
      <p:pic>
        <p:nvPicPr>
          <p:cNvPr id="5" name="Grafik 4" descr="Ein Bild, das draußen, Säugetier, Baum, Wildleben enthält.&#10;&#10;Automatisch generierte Beschreibung">
            <a:extLst>
              <a:ext uri="{FF2B5EF4-FFF2-40B4-BE49-F238E27FC236}">
                <a16:creationId xmlns:a16="http://schemas.microsoft.com/office/drawing/2014/main" id="{DD87650D-C6E7-3079-727A-FB7342DE9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84729" cy="4053322"/>
          </a:xfrm>
          <a:prstGeom prst="rect">
            <a:avLst/>
          </a:prstGeom>
        </p:spPr>
      </p:pic>
      <p:pic>
        <p:nvPicPr>
          <p:cNvPr id="7" name="Grafik 6" descr="Ein Bild, das draußen, Kleidung, Person, Menschen enthält.&#10;&#10;Automatisch generierte Beschreibung">
            <a:extLst>
              <a:ext uri="{FF2B5EF4-FFF2-40B4-BE49-F238E27FC236}">
                <a16:creationId xmlns:a16="http://schemas.microsoft.com/office/drawing/2014/main" id="{2B4DA80B-40BB-1C36-F99D-83ED1174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62" y="1401808"/>
            <a:ext cx="9586137" cy="5063612"/>
          </a:xfrm>
          <a:prstGeom prst="rect">
            <a:avLst/>
          </a:prstGeom>
        </p:spPr>
      </p:pic>
      <p:pic>
        <p:nvPicPr>
          <p:cNvPr id="8" name="Grafik 7" descr="Ein Bild, das Gras, draußen, Pflanze, Himmel enthält.&#10;&#10;Automatisch generierte Beschreibung">
            <a:extLst>
              <a:ext uri="{FF2B5EF4-FFF2-40B4-BE49-F238E27FC236}">
                <a16:creationId xmlns:a16="http://schemas.microsoft.com/office/drawing/2014/main" id="{7868DC0A-C14A-197D-C555-C3200FE9B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7" y="-198"/>
            <a:ext cx="11926363" cy="6858198"/>
          </a:xfrm>
          <a:prstGeom prst="rect">
            <a:avLst/>
          </a:prstGeom>
        </p:spPr>
      </p:pic>
      <p:pic>
        <p:nvPicPr>
          <p:cNvPr id="4" name="Grafik 3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CC7AD133-3C9F-15A5-CF91-EE87711E3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34" y="-396"/>
            <a:ext cx="12227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B83CCF-9A47-1B5E-EECE-B7879AA23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t="1946" r="2374" b="15833"/>
          <a:stretch/>
        </p:blipFill>
        <p:spPr>
          <a:xfrm>
            <a:off x="4395537" y="1929080"/>
            <a:ext cx="2838450" cy="381900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161534-66CC-F33D-4B52-17C97CED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43898" r="6767" b="17506"/>
          <a:stretch/>
        </p:blipFill>
        <p:spPr>
          <a:xfrm>
            <a:off x="2719136" y="1413565"/>
            <a:ext cx="7186863" cy="4850033"/>
          </a:xfrm>
          <a:prstGeom prst="rect">
            <a:avLst/>
          </a:prstGeom>
          <a:ln w="28575">
            <a:solidFill>
              <a:srgbClr val="0C6A42"/>
            </a:solidFill>
          </a:ln>
        </p:spPr>
      </p:pic>
    </p:spTree>
    <p:extLst>
      <p:ext uri="{BB962C8B-B14F-4D97-AF65-F5344CB8AC3E}">
        <p14:creationId xmlns:p14="http://schemas.microsoft.com/office/powerpoint/2010/main" val="1163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draußen, Gras, Himmel, Natur enthält.&#10;&#10;Automatisch generierte Beschreibung">
            <a:extLst>
              <a:ext uri="{FF2B5EF4-FFF2-40B4-BE49-F238E27FC236}">
                <a16:creationId xmlns:a16="http://schemas.microsoft.com/office/drawing/2014/main" id="{D0A16B11-F8CE-7A00-A594-8FC8EF92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" y="149436"/>
            <a:ext cx="12191997" cy="7441610"/>
          </a:xfrm>
          <a:prstGeom prst="rect">
            <a:avLst/>
          </a:prstGeom>
        </p:spPr>
      </p:pic>
      <p:pic>
        <p:nvPicPr>
          <p:cNvPr id="3" name="Grafik 2" descr="Ein Bild, das draußen, Person, Kleidung, Gras enthält.&#10;&#10;Automatisch generierte Beschreibung">
            <a:extLst>
              <a:ext uri="{FF2B5EF4-FFF2-40B4-BE49-F238E27FC236}">
                <a16:creationId xmlns:a16="http://schemas.microsoft.com/office/drawing/2014/main" id="{681D9B63-3BA0-E13D-333F-5E68D5D3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" y="0"/>
            <a:ext cx="12192000" cy="7404215"/>
          </a:xfrm>
          <a:prstGeom prst="rect">
            <a:avLst/>
          </a:prstGeom>
        </p:spPr>
      </p:pic>
      <p:pic>
        <p:nvPicPr>
          <p:cNvPr id="5" name="Grafik 4" descr="Ein Bild, das draußen, Kleidung, Person, Mann enthält.&#10;&#10;Automatisch generierte Beschreibung">
            <a:extLst>
              <a:ext uri="{FF2B5EF4-FFF2-40B4-BE49-F238E27FC236}">
                <a16:creationId xmlns:a16="http://schemas.microsoft.com/office/drawing/2014/main" id="{DB3C7F5A-3140-13DB-46A7-B2CE89B20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" y="0"/>
            <a:ext cx="12192000" cy="7393532"/>
          </a:xfrm>
          <a:prstGeom prst="rect">
            <a:avLst/>
          </a:prstGeom>
        </p:spPr>
      </p:pic>
      <p:pic>
        <p:nvPicPr>
          <p:cNvPr id="4" name="Grafik 3" descr="Ein Bild, das Kleidung, draußen, Person, Mann enthält.&#10;&#10;Automatisch generierte Beschreibung">
            <a:extLst>
              <a:ext uri="{FF2B5EF4-FFF2-40B4-BE49-F238E27FC236}">
                <a16:creationId xmlns:a16="http://schemas.microsoft.com/office/drawing/2014/main" id="{05EA4658-988C-35C7-E4AE-D062F129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" y="-16170"/>
            <a:ext cx="12192001" cy="7607216"/>
          </a:xfrm>
          <a:prstGeom prst="rect">
            <a:avLst/>
          </a:prstGeom>
        </p:spPr>
      </p:pic>
      <p:pic>
        <p:nvPicPr>
          <p:cNvPr id="8" name="Grafik 7" descr="Ein Bild, das draußen, Pflanze, Winterblätter, Blume enthält.&#10;&#10;Automatisch generierte Beschreibung">
            <a:extLst>
              <a:ext uri="{FF2B5EF4-FFF2-40B4-BE49-F238E27FC236}">
                <a16:creationId xmlns:a16="http://schemas.microsoft.com/office/drawing/2014/main" id="{FBFE0F0C-E84C-9C8C-F621-F86B70600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" y="149436"/>
            <a:ext cx="12284239" cy="72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DBC4FF-4CC6-6125-8DEC-D88E9CC83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" t="1250" r="2454" b="15000"/>
          <a:stretch/>
        </p:blipFill>
        <p:spPr>
          <a:xfrm>
            <a:off x="5001627" y="1612110"/>
            <a:ext cx="3219951" cy="433399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A25307-4F3C-FC8D-8838-9CBBF277B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9" t="50488" r="7016" b="17118"/>
          <a:stretch/>
        </p:blipFill>
        <p:spPr>
          <a:xfrm>
            <a:off x="1948614" y="911893"/>
            <a:ext cx="9018957" cy="5120440"/>
          </a:xfrm>
          <a:prstGeom prst="rect">
            <a:avLst/>
          </a:prstGeom>
          <a:ln w="28575">
            <a:solidFill>
              <a:srgbClr val="0C6A42"/>
            </a:solidFill>
          </a:ln>
          <a:effectLst/>
          <a:scene3d>
            <a:camera prst="orthographicFront">
              <a:rot lat="0" lon="0" rev="0"/>
            </a:camera>
            <a:lightRig rig="contrasting" dir="t"/>
          </a:scene3d>
          <a:sp3d>
            <a:bevelT w="158750" h="158750" prst="artDeco"/>
          </a:sp3d>
        </p:spPr>
      </p:pic>
    </p:spTree>
    <p:extLst>
      <p:ext uri="{BB962C8B-B14F-4D97-AF65-F5344CB8AC3E}">
        <p14:creationId xmlns:p14="http://schemas.microsoft.com/office/powerpoint/2010/main" val="12747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fik 65" descr="Ein Bild, das draußen, Text, Gras, Baum enthält.&#10;&#10;Automatisch generierte Beschreibung">
            <a:extLst>
              <a:ext uri="{FF2B5EF4-FFF2-40B4-BE49-F238E27FC236}">
                <a16:creationId xmlns:a16="http://schemas.microsoft.com/office/drawing/2014/main" id="{A178A35C-00EB-5CE3-0672-5CC365F8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67" name="Grafik 66" descr="Ein Bild, das draußen, Säugetier, Gras, Nutztiere enthält.&#10;&#10;Automatisch generierte Beschreibung">
            <a:extLst>
              <a:ext uri="{FF2B5EF4-FFF2-40B4-BE49-F238E27FC236}">
                <a16:creationId xmlns:a16="http://schemas.microsoft.com/office/drawing/2014/main" id="{A0AC98B9-0237-EA22-5135-BF3F10DE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7046291"/>
          </a:xfrm>
          <a:prstGeom prst="rect">
            <a:avLst/>
          </a:prstGeom>
        </p:spPr>
      </p:pic>
      <p:pic>
        <p:nvPicPr>
          <p:cNvPr id="68" name="Grafik 67" descr="Ein Bild, das Kuh, Säugetier, Nutztiere, Rind enthält.&#10;&#10;Automatisch generierte Beschreibung">
            <a:extLst>
              <a:ext uri="{FF2B5EF4-FFF2-40B4-BE49-F238E27FC236}">
                <a16:creationId xmlns:a16="http://schemas.microsoft.com/office/drawing/2014/main" id="{74660E9C-CCBD-117C-A3CF-8BFFEB1BA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-37396"/>
            <a:ext cx="12192000" cy="7083686"/>
          </a:xfrm>
          <a:prstGeom prst="rect">
            <a:avLst/>
          </a:prstGeom>
        </p:spPr>
      </p:pic>
      <p:pic>
        <p:nvPicPr>
          <p:cNvPr id="69" name="Grafik 68" descr="Ein Bild, das Zeichnung, Bild, Kunst, Säugetier enthält.&#10;&#10;Automatisch generierte Beschreibung">
            <a:extLst>
              <a:ext uri="{FF2B5EF4-FFF2-40B4-BE49-F238E27FC236}">
                <a16:creationId xmlns:a16="http://schemas.microsoft.com/office/drawing/2014/main" id="{2E4D49A0-2DD6-F439-85B8-CE6E135EC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97"/>
            <a:ext cx="12192000" cy="7083685"/>
          </a:xfrm>
          <a:prstGeom prst="rect">
            <a:avLst/>
          </a:prstGeom>
        </p:spPr>
      </p:pic>
      <p:pic>
        <p:nvPicPr>
          <p:cNvPr id="70" name="Grafik 69" descr="Ein Bild, das Gras, draußen, Baum, Reh enthält.&#10;&#10;Automatisch generierte Beschreibung">
            <a:extLst>
              <a:ext uri="{FF2B5EF4-FFF2-40B4-BE49-F238E27FC236}">
                <a16:creationId xmlns:a16="http://schemas.microsoft.com/office/drawing/2014/main" id="{68481833-6B4A-B7B4-F129-6AAD8557C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-37399"/>
            <a:ext cx="12192007" cy="7046290"/>
          </a:xfrm>
          <a:prstGeom prst="rect">
            <a:avLst/>
          </a:prstGeom>
        </p:spPr>
      </p:pic>
      <p:pic>
        <p:nvPicPr>
          <p:cNvPr id="71" name="Grafik 70" descr="Ein Bild, das draußen, Himmel, Haus, Grundstück enthält.&#10;&#10;Automatisch generierte Beschreibung">
            <a:extLst>
              <a:ext uri="{FF2B5EF4-FFF2-40B4-BE49-F238E27FC236}">
                <a16:creationId xmlns:a16="http://schemas.microsoft.com/office/drawing/2014/main" id="{642A5923-76BB-827E-4ECF-A7CAB9590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-37401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D1513D8-A981-627A-F63D-248639516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" t="1520" r="1797" b="11228"/>
          <a:stretch/>
        </p:blipFill>
        <p:spPr>
          <a:xfrm rot="943995">
            <a:off x="4652209" y="1314369"/>
            <a:ext cx="3092116" cy="43605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DA95E03-9078-424D-EB04-CA7568E33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" t="45088" r="4455" b="11988"/>
          <a:stretch/>
        </p:blipFill>
        <p:spPr>
          <a:xfrm>
            <a:off x="2568741" y="684295"/>
            <a:ext cx="7259052" cy="5328144"/>
          </a:xfrm>
          <a:prstGeom prst="rect">
            <a:avLst/>
          </a:prstGeom>
          <a:ln w="19050">
            <a:solidFill>
              <a:srgbClr val="0C6A42"/>
            </a:solidFill>
          </a:ln>
        </p:spPr>
      </p:pic>
    </p:spTree>
    <p:extLst>
      <p:ext uri="{BB962C8B-B14F-4D97-AF65-F5344CB8AC3E}">
        <p14:creationId xmlns:p14="http://schemas.microsoft.com/office/powerpoint/2010/main" val="21659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Ein Bild, das Gras, draußen, Landschaft, Baum enthält.&#10;&#10;Automatisch generierte Beschreibung">
            <a:extLst>
              <a:ext uri="{FF2B5EF4-FFF2-40B4-BE49-F238E27FC236}">
                <a16:creationId xmlns:a16="http://schemas.microsoft.com/office/drawing/2014/main" id="{A020655D-3323-4790-5A98-26DB99BD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" y="1"/>
            <a:ext cx="12187987" cy="6857999"/>
          </a:xfrm>
          <a:prstGeom prst="rect">
            <a:avLst/>
          </a:prstGeom>
        </p:spPr>
      </p:pic>
      <p:pic>
        <p:nvPicPr>
          <p:cNvPr id="21" name="Grafik 20" descr="Ein Bild, das Gras, draußen, Baum, Wolke enthält.&#10;&#10;Automatisch generierte Beschreibung">
            <a:extLst>
              <a:ext uri="{FF2B5EF4-FFF2-40B4-BE49-F238E27FC236}">
                <a16:creationId xmlns:a16="http://schemas.microsoft.com/office/drawing/2014/main" id="{66946971-B2EB-F831-60E0-903CDB24E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7957" r="5596" b="14254"/>
          <a:stretch/>
        </p:blipFill>
        <p:spPr>
          <a:xfrm>
            <a:off x="4627186" y="8517733"/>
            <a:ext cx="8718885" cy="5053263"/>
          </a:xfrm>
          <a:prstGeom prst="rect">
            <a:avLst/>
          </a:prstGeom>
        </p:spPr>
      </p:pic>
      <p:pic>
        <p:nvPicPr>
          <p:cNvPr id="17" name="Grafik 16" descr="Ein Bild, das Statue, Skulptur, draußen, Gebäude enthält.&#10;&#10;Automatisch generierte Beschreibung">
            <a:extLst>
              <a:ext uri="{FF2B5EF4-FFF2-40B4-BE49-F238E27FC236}">
                <a16:creationId xmlns:a16="http://schemas.microsoft.com/office/drawing/2014/main" id="{16904F27-D92A-0A1D-B624-6495AE999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64" y="4070094"/>
            <a:ext cx="3913188" cy="2769386"/>
          </a:xfrm>
          <a:prstGeom prst="rect">
            <a:avLst/>
          </a:prstGeom>
        </p:spPr>
      </p:pic>
      <p:pic>
        <p:nvPicPr>
          <p:cNvPr id="5" name="Grafik 4" descr="Ein Bild, das draußen, Kleidung, Person, Jeans enthält.&#10;&#10;Automatisch generierte Beschreibung">
            <a:extLst>
              <a:ext uri="{FF2B5EF4-FFF2-40B4-BE49-F238E27FC236}">
                <a16:creationId xmlns:a16="http://schemas.microsoft.com/office/drawing/2014/main" id="{EBC8E183-0986-80E3-5DF9-2C323103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5242" r="24672" b="8821"/>
          <a:stretch/>
        </p:blipFill>
        <p:spPr>
          <a:xfrm>
            <a:off x="7587916" y="0"/>
            <a:ext cx="4623622" cy="3692893"/>
          </a:xfrm>
          <a:prstGeom prst="rect">
            <a:avLst/>
          </a:prstGeom>
        </p:spPr>
      </p:pic>
      <p:pic>
        <p:nvPicPr>
          <p:cNvPr id="25" name="Grafik 24" descr="Ein Bild, das draußen, Gras, Pflanze, Baum enthält.&#10;&#10;Automatisch generierte Beschreibung">
            <a:extLst>
              <a:ext uri="{FF2B5EF4-FFF2-40B4-BE49-F238E27FC236}">
                <a16:creationId xmlns:a16="http://schemas.microsoft.com/office/drawing/2014/main" id="{36EF92DE-DEE0-450C-4988-A7D2F1B13E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1" r="11184" b="52522"/>
          <a:stretch/>
        </p:blipFill>
        <p:spPr>
          <a:xfrm>
            <a:off x="0" y="-1"/>
            <a:ext cx="5257267" cy="3740031"/>
          </a:xfrm>
          <a:prstGeom prst="rect">
            <a:avLst/>
          </a:prstGeom>
        </p:spPr>
      </p:pic>
      <p:pic>
        <p:nvPicPr>
          <p:cNvPr id="27" name="Grafik 26" descr="Ein Bild, das draußen, Kleidung, Baum, Person enthält.&#10;&#10;Automatisch generierte Beschreibung">
            <a:extLst>
              <a:ext uri="{FF2B5EF4-FFF2-40B4-BE49-F238E27FC236}">
                <a16:creationId xmlns:a16="http://schemas.microsoft.com/office/drawing/2014/main" id="{4B6014BE-7252-A15A-F427-FF57F3666A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8682" r="32648"/>
          <a:stretch/>
        </p:blipFill>
        <p:spPr>
          <a:xfrm>
            <a:off x="0" y="3084095"/>
            <a:ext cx="3790706" cy="3486895"/>
          </a:xfrm>
          <a:prstGeom prst="rect">
            <a:avLst/>
          </a:prstGeom>
        </p:spPr>
      </p:pic>
      <p:pic>
        <p:nvPicPr>
          <p:cNvPr id="7" name="Grafik 6" descr="Ein Bild, das Kleidung, Person, draußen, Baum enthält.&#10;&#10;Automatisch generierte Beschreibung">
            <a:extLst>
              <a:ext uri="{FF2B5EF4-FFF2-40B4-BE49-F238E27FC236}">
                <a16:creationId xmlns:a16="http://schemas.microsoft.com/office/drawing/2014/main" id="{BEF1EE5B-5872-7C9F-6E24-24783CDE5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38" y="392026"/>
            <a:ext cx="4621255" cy="3077829"/>
          </a:xfrm>
          <a:prstGeom prst="rect">
            <a:avLst/>
          </a:prstGeom>
        </p:spPr>
      </p:pic>
      <p:pic>
        <p:nvPicPr>
          <p:cNvPr id="13" name="Grafik 12" descr="Ein Bild, das Gras, draußen, Pflanze, Hof enthält.&#10;&#10;Automatisch generierte Beschreibung">
            <a:extLst>
              <a:ext uri="{FF2B5EF4-FFF2-40B4-BE49-F238E27FC236}">
                <a16:creationId xmlns:a16="http://schemas.microsoft.com/office/drawing/2014/main" id="{4A9F6F5E-B2B9-E0C6-DA7A-92C526749D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9894" r="20395" b="28314"/>
          <a:stretch/>
        </p:blipFill>
        <p:spPr>
          <a:xfrm>
            <a:off x="7042704" y="2903621"/>
            <a:ext cx="5188374" cy="3514829"/>
          </a:xfrm>
          <a:prstGeom prst="rect">
            <a:avLst/>
          </a:prstGeom>
        </p:spPr>
      </p:pic>
      <p:pic>
        <p:nvPicPr>
          <p:cNvPr id="3" name="Grafik 2" descr="Ein Bild, das draußen, Gras, Wolke, Baum enthält.&#10;&#10;Automatisch generierte Beschreibung">
            <a:extLst>
              <a:ext uri="{FF2B5EF4-FFF2-40B4-BE49-F238E27FC236}">
                <a16:creationId xmlns:a16="http://schemas.microsoft.com/office/drawing/2014/main" id="{622EE5D0-1363-570E-FE95-01E0968D6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14" y="9473228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ras, draußen, Baum, Wolke enthält.&#10;&#10;Automatisch generierte Beschreibung">
            <a:extLst>
              <a:ext uri="{FF2B5EF4-FFF2-40B4-BE49-F238E27FC236}">
                <a16:creationId xmlns:a16="http://schemas.microsoft.com/office/drawing/2014/main" id="{0C88BD60-CD80-F1AF-ED73-7A6F6635A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13"/>
            <a:ext cx="12055642" cy="6793573"/>
          </a:xfrm>
          <a:prstGeom prst="rect">
            <a:avLst/>
          </a:prstGeom>
        </p:spPr>
      </p:pic>
      <p:pic>
        <p:nvPicPr>
          <p:cNvPr id="4" name="Grafik 3" descr="Ein Bild, das draußen, Gras, Wolke, Baum enthält.&#10;&#10;Automatisch generierte Beschreibung">
            <a:extLst>
              <a:ext uri="{FF2B5EF4-FFF2-40B4-BE49-F238E27FC236}">
                <a16:creationId xmlns:a16="http://schemas.microsoft.com/office/drawing/2014/main" id="{7078CD2E-9345-E53A-8161-A4D3D6A4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55642" cy="66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72C6A8-98F0-7F41-4539-CC9236F46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31" y="1368939"/>
            <a:ext cx="3634267" cy="4481143"/>
          </a:xfrm>
          <a:prstGeom prst="rect">
            <a:avLst/>
          </a:prstGeom>
          <a:ln w="28575">
            <a:noFill/>
          </a:ln>
          <a:effectLst>
            <a:glow rad="863600">
              <a:schemeClr val="accent5">
                <a:lumMod val="60000"/>
                <a:lumOff val="40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850303E-4C64-FDF2-472C-28B11AAB31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" t="1722" r="1391" b="1592"/>
          <a:stretch/>
        </p:blipFill>
        <p:spPr>
          <a:xfrm>
            <a:off x="2133600" y="1098884"/>
            <a:ext cx="7443538" cy="5109411"/>
          </a:xfrm>
          <a:prstGeom prst="rect">
            <a:avLst/>
          </a:prstGeom>
          <a:ln>
            <a:solidFill>
              <a:srgbClr val="0099FF"/>
            </a:solidFill>
          </a:ln>
        </p:spPr>
      </p:pic>
    </p:spTree>
    <p:extLst>
      <p:ext uri="{BB962C8B-B14F-4D97-AF65-F5344CB8AC3E}">
        <p14:creationId xmlns:p14="http://schemas.microsoft.com/office/powerpoint/2010/main" val="2135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draußen, Blatt, Gelände, Pflanze enthält.&#10;&#10;Automatisch generierte Beschreibung">
            <a:extLst>
              <a:ext uri="{FF2B5EF4-FFF2-40B4-BE49-F238E27FC236}">
                <a16:creationId xmlns:a16="http://schemas.microsoft.com/office/drawing/2014/main" id="{F88F4C7C-B149-8A32-0795-7C93EFCBD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9" t="9499" r="12863" b="19593"/>
          <a:stretch/>
        </p:blipFill>
        <p:spPr>
          <a:xfrm>
            <a:off x="1389010" y="1378673"/>
            <a:ext cx="7541336" cy="3860800"/>
          </a:xfrm>
          <a:prstGeom prst="rect">
            <a:avLst/>
          </a:prstGeom>
        </p:spPr>
      </p:pic>
      <p:pic>
        <p:nvPicPr>
          <p:cNvPr id="11" name="Grafik 10" descr="Ein Bild, das Winter, draußen, Schnee, Gefrieren enthält.&#10;&#10;Automatisch generierte Beschreibung">
            <a:extLst>
              <a:ext uri="{FF2B5EF4-FFF2-40B4-BE49-F238E27FC236}">
                <a16:creationId xmlns:a16="http://schemas.microsoft.com/office/drawing/2014/main" id="{71DD7012-2B8F-0D91-9A3E-0317161A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51" y="869521"/>
            <a:ext cx="7325808" cy="4879103"/>
          </a:xfrm>
          <a:prstGeom prst="rect">
            <a:avLst/>
          </a:prstGeom>
        </p:spPr>
      </p:pic>
      <p:pic>
        <p:nvPicPr>
          <p:cNvPr id="3" name="Grafik 2" descr="Ein Bild, das draußen, Person, Jacke, Kleidung enthält.&#10;&#10;Automatisch generierte Beschreibung">
            <a:extLst>
              <a:ext uri="{FF2B5EF4-FFF2-40B4-BE49-F238E27FC236}">
                <a16:creationId xmlns:a16="http://schemas.microsoft.com/office/drawing/2014/main" id="{E9C7815A-958C-00B0-E61B-282B4D582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1" y="433781"/>
            <a:ext cx="9118569" cy="58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ebäude, draußen, Fenster, Haus enthält.&#10;&#10;Automatisch generierte Beschreibung">
            <a:extLst>
              <a:ext uri="{FF2B5EF4-FFF2-40B4-BE49-F238E27FC236}">
                <a16:creationId xmlns:a16="http://schemas.microsoft.com/office/drawing/2014/main" id="{C8378A1F-5D6B-9E8D-A1F1-F25FE907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57" y="1588077"/>
            <a:ext cx="6133721" cy="4085154"/>
          </a:xfrm>
          <a:prstGeom prst="rect">
            <a:avLst/>
          </a:prstGeom>
        </p:spPr>
      </p:pic>
      <p:pic>
        <p:nvPicPr>
          <p:cNvPr id="4" name="Grafik 3" descr="Ein Bild, das Menschliches Gesicht, Person, Kleidung, draußen enthält.&#10;&#10;Automatisch generierte Beschreibung">
            <a:extLst>
              <a:ext uri="{FF2B5EF4-FFF2-40B4-BE49-F238E27FC236}">
                <a16:creationId xmlns:a16="http://schemas.microsoft.com/office/drawing/2014/main" id="{E9157BC1-A2B6-2DDF-1A75-0F353CA64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43" y="1053408"/>
            <a:ext cx="6936509" cy="46198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000A33-F644-A7B1-1DE7-6FE78620D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9885"/>
            <a:ext cx="12192000" cy="71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1" descr="Ein blaues abstraktes Aquarellmuster vor weißem Hintergrund">
            <a:extLst>
              <a:ext uri="{FF2B5EF4-FFF2-40B4-BE49-F238E27FC236}">
                <a16:creationId xmlns:a16="http://schemas.microsoft.com/office/drawing/2014/main" id="{1E89F686-2AA3-2405-2FAB-5ADE346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956976-DAE9-CC3D-2AAA-D343D227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530" y="694024"/>
            <a:ext cx="3308075" cy="5088893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2B8E7D93-F175-CC61-4AEF-9F43D4821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166" r="1342" b="2293"/>
          <a:stretch/>
        </p:blipFill>
        <p:spPr>
          <a:xfrm>
            <a:off x="1173819" y="225287"/>
            <a:ext cx="8951495" cy="6176211"/>
          </a:xfrm>
          <a:prstGeom prst="rect">
            <a:avLst/>
          </a:prstGeom>
          <a:ln>
            <a:solidFill>
              <a:srgbClr val="0099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246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Date Placeholder 1">
            <a:extLst>
              <a:ext uri="{FF2B5EF4-FFF2-40B4-BE49-F238E27FC236}">
                <a16:creationId xmlns:a16="http://schemas.microsoft.com/office/drawing/2014/main" id="{14A87CDD-9113-4B7C-9BAE-17432FD1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87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E42758E-D094-489A-BE79-7995D6CD0531}" type="datetime1">
              <a:rPr lang="en-US" smtClean="0"/>
              <a:pPr>
                <a:spcAft>
                  <a:spcPts val="600"/>
                </a:spcAft>
              </a:pPr>
              <a:t>1/19/2024</a:t>
            </a:fld>
            <a:endParaRPr lang="en-US"/>
          </a:p>
        </p:txBody>
      </p:sp>
      <p:sp>
        <p:nvSpPr>
          <p:cNvPr id="82" name="Footer Placeholder 2">
            <a:extLst>
              <a:ext uri="{FF2B5EF4-FFF2-40B4-BE49-F238E27FC236}">
                <a16:creationId xmlns:a16="http://schemas.microsoft.com/office/drawing/2014/main" id="{FE078379-8693-4F7E-A3D5-AC688C20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87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23" name="Grafik 22" descr="Ein Bild, das draußen, Gelände, Himmel, Wandern enthält.&#10;&#10;Automatisch generierte Beschreibung">
            <a:extLst>
              <a:ext uri="{FF2B5EF4-FFF2-40B4-BE49-F238E27FC236}">
                <a16:creationId xmlns:a16="http://schemas.microsoft.com/office/drawing/2014/main" id="{1D8DCECF-0038-D658-ABAF-17CDD18E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4029074"/>
            <a:ext cx="3401568" cy="2262042"/>
          </a:xfrm>
          <a:prstGeom prst="rect">
            <a:avLst/>
          </a:prstGeom>
          <a:noFill/>
        </p:spPr>
      </p:pic>
      <p:pic>
        <p:nvPicPr>
          <p:cNvPr id="3" name="Grafik 2" descr="Ein Bild, das draußen, Gras, Himmel, Natur enthält.&#10;&#10;Automatisch generierte Beschreibung">
            <a:extLst>
              <a:ext uri="{FF2B5EF4-FFF2-40B4-BE49-F238E27FC236}">
                <a16:creationId xmlns:a16="http://schemas.microsoft.com/office/drawing/2014/main" id="{CD5AF4A8-5D4A-91D4-27CA-CC8C327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95" y="4029074"/>
            <a:ext cx="3401568" cy="2262042"/>
          </a:xfrm>
          <a:prstGeom prst="rect">
            <a:avLst/>
          </a:prstGeom>
          <a:noFill/>
        </p:spPr>
      </p:pic>
      <p:sp>
        <p:nvSpPr>
          <p:cNvPr id="84" name="Slide Number Placeholder 3">
            <a:extLst>
              <a:ext uri="{FF2B5EF4-FFF2-40B4-BE49-F238E27FC236}">
                <a16:creationId xmlns:a16="http://schemas.microsoft.com/office/drawing/2014/main" id="{09FA54BF-5299-405D-AA60-86C77363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87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457A22A-BCAB-4FCF-B6E3-388E977DD0D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7" name="Grafik 16" descr="Ein Bild, das Gras, draußen, Himmel, Landschaft enthält.&#10;&#10;Automatisch generierte Beschreibung">
            <a:extLst>
              <a:ext uri="{FF2B5EF4-FFF2-40B4-BE49-F238E27FC236}">
                <a16:creationId xmlns:a16="http://schemas.microsoft.com/office/drawing/2014/main" id="{0B420E4C-8EAF-28E2-32C8-A37DAB5CA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0" y="0"/>
            <a:ext cx="12192001" cy="6933049"/>
          </a:xfrm>
          <a:prstGeom prst="rect">
            <a:avLst/>
          </a:prstGeom>
          <a:noFill/>
        </p:spPr>
      </p:pic>
      <p:pic>
        <p:nvPicPr>
          <p:cNvPr id="27" name="Grafik 26" descr="Ein Bild, das draußen, Baum, Person, Gelände enthält.&#10;&#10;Automatisch generierte Beschreibung">
            <a:extLst>
              <a:ext uri="{FF2B5EF4-FFF2-40B4-BE49-F238E27FC236}">
                <a16:creationId xmlns:a16="http://schemas.microsoft.com/office/drawing/2014/main" id="{765B7D59-331A-4ECA-0E2B-13ACA9C91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75" y="2527300"/>
            <a:ext cx="3855141" cy="2563668"/>
          </a:xfrm>
          <a:prstGeom prst="rect">
            <a:avLst/>
          </a:prstGeom>
          <a:noFill/>
        </p:spPr>
      </p:pic>
      <p:pic>
        <p:nvPicPr>
          <p:cNvPr id="25" name="Grafik 24" descr="Ein Bild, das draußen, Kleidung, Person, Baum enthält.&#10;&#10;Automatisch generierte Beschreibung">
            <a:extLst>
              <a:ext uri="{FF2B5EF4-FFF2-40B4-BE49-F238E27FC236}">
                <a16:creationId xmlns:a16="http://schemas.microsoft.com/office/drawing/2014/main" id="{22FC67A2-6900-3D31-D7FE-81867B513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63" y="3568700"/>
            <a:ext cx="4421129" cy="2940050"/>
          </a:xfrm>
          <a:prstGeom prst="rect">
            <a:avLst/>
          </a:prstGeom>
          <a:noFill/>
        </p:spPr>
      </p:pic>
      <p:pic>
        <p:nvPicPr>
          <p:cNvPr id="15" name="Grafik 14" descr="Ein Bild, das draußen, Gras, Baum, Menschen enthält.&#10;&#10;Automatisch generierte Beschreibung">
            <a:extLst>
              <a:ext uri="{FF2B5EF4-FFF2-40B4-BE49-F238E27FC236}">
                <a16:creationId xmlns:a16="http://schemas.microsoft.com/office/drawing/2014/main" id="{71AD34B7-87E0-3338-9217-9E6CFB0FB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11469" cy="2468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6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draußen, Pflanze, Baum, Wald enthält.&#10;&#10;Automatisch generierte Beschreibung">
            <a:extLst>
              <a:ext uri="{FF2B5EF4-FFF2-40B4-BE49-F238E27FC236}">
                <a16:creationId xmlns:a16="http://schemas.microsoft.com/office/drawing/2014/main" id="{E84226E6-2A98-49C1-3128-025365293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" y="-128638"/>
            <a:ext cx="12191999" cy="6986638"/>
          </a:xfrm>
          <a:prstGeom prst="rect">
            <a:avLst/>
          </a:prstGeom>
        </p:spPr>
      </p:pic>
      <p:pic>
        <p:nvPicPr>
          <p:cNvPr id="5" name="Grafik 4" descr="Ein Bild, das draußen, Pflanze, Baum, Gelände enthält.&#10;&#10;Automatisch generierte Beschreibung">
            <a:extLst>
              <a:ext uri="{FF2B5EF4-FFF2-40B4-BE49-F238E27FC236}">
                <a16:creationId xmlns:a16="http://schemas.microsoft.com/office/drawing/2014/main" id="{5BF63FBB-9608-FCA9-DE59-5CF7C1A3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50" y="1513657"/>
            <a:ext cx="7628930" cy="5080987"/>
          </a:xfrm>
          <a:prstGeom prst="rect">
            <a:avLst/>
          </a:prstGeom>
        </p:spPr>
      </p:pic>
      <p:pic>
        <p:nvPicPr>
          <p:cNvPr id="4" name="Grafik 3" descr="Ein Bild, das draußen, Himmel, Wolke, Pflanze enthält.&#10;&#10;Automatisch generierte Beschreibung">
            <a:extLst>
              <a:ext uri="{FF2B5EF4-FFF2-40B4-BE49-F238E27FC236}">
                <a16:creationId xmlns:a16="http://schemas.microsoft.com/office/drawing/2014/main" id="{0AB6F970-62B9-2A71-7800-124E54782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09" y="-128638"/>
            <a:ext cx="4563070" cy="6858000"/>
          </a:xfrm>
          <a:prstGeom prst="rect">
            <a:avLst/>
          </a:prstGeom>
        </p:spPr>
      </p:pic>
      <p:pic>
        <p:nvPicPr>
          <p:cNvPr id="3" name="Grafik 2" descr="Ein Bild, das draußen, Baum, Gebäude, Wandern enthält.&#10;&#10;Automatisch generierte Beschreibung">
            <a:extLst>
              <a:ext uri="{FF2B5EF4-FFF2-40B4-BE49-F238E27FC236}">
                <a16:creationId xmlns:a16="http://schemas.microsoft.com/office/drawing/2014/main" id="{A8E60EB1-8200-CAD5-8085-3F92A8D4A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6" y="-1089826"/>
            <a:ext cx="12411794" cy="79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">
            <a:extLst>
              <a:ext uri="{FF2B5EF4-FFF2-40B4-BE49-F238E27FC236}">
                <a16:creationId xmlns:a16="http://schemas.microsoft.com/office/drawing/2014/main" id="{0379D18E-D6AD-492E-2525-C716882C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D2B0F8-2948-E9D0-D861-991B60A9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076" y="2302041"/>
            <a:ext cx="2335216" cy="339281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DC09BC-5DD6-97BA-0D21-01C8E3F6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67" y="2160546"/>
            <a:ext cx="6369580" cy="387930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138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ell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Breitbild</PresentationFormat>
  <Paragraphs>5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Neue Haas Grotesk Text Pro</vt:lpstr>
      <vt:lpstr>Posterama</vt:lpstr>
      <vt:lpstr>SwellVTI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Meister</dc:creator>
  <cp:lastModifiedBy>Walter Meister</cp:lastModifiedBy>
  <cp:revision>25</cp:revision>
  <dcterms:created xsi:type="dcterms:W3CDTF">2023-11-21T19:44:37Z</dcterms:created>
  <dcterms:modified xsi:type="dcterms:W3CDTF">2024-01-19T08:13:56Z</dcterms:modified>
</cp:coreProperties>
</file>